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新趋势题型-4字.eps" descr="id:2147500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10" y="2260844"/>
            <a:ext cx="4764390" cy="57340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094253" y="2241738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阅读还原</a:t>
            </a:r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36712"/>
            <a:ext cx="11485848" cy="1293313"/>
          </a:xfrm>
          <a:prstGeom prst="rect">
            <a:avLst/>
          </a:prstGeom>
        </p:spPr>
      </p:pic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3024291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文主要介绍了中国的传统文化之一</a:t>
            </a:r>
            <a:r>
              <a:rPr lang="en-US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舞龙。</a:t>
            </a:r>
            <a:endParaRPr lang="zh-CN" altLang="zh-CN" sz="35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语篇导航-DA.eps" descr="id:21474874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4606" y="3186890"/>
            <a:ext cx="2736304" cy="668653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627051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镇江中考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735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65374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During the Chinese New Year, people can watch colourful dragon dances in the street or on TV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programmes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because both in the north and in the south, Chinese can express hope for a happy life through the activity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02760" y="1177106"/>
            <a:ext cx="388248" cy="4885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200"/>
              <a:t>D</a:t>
            </a:r>
            <a:endParaRPr lang="zh-CN" altLang="en-US" sz="22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5263721"/>
            <a:ext cx="11485848" cy="1365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because both in the north and in the south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can express hope for a happy life through the activity.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可知，此处在解释原因，选项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为什么舞龙在中国如此流行？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2126837"/>
            <a:ext cx="11485848" cy="3240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special kind is the Fire Dragon Dance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Cloth Dragon Dance has a long history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said that a disease swept through the village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is the dragon dance so popular across China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can people usually enjoy the dragon dance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they still represent wisdom, power and wealth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Dragon dancers have to work as a team to make the dragon come to life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60854" y="2176046"/>
            <a:ext cx="11498066" cy="30694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820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272271"/>
          </a:xfrm>
        </p:spPr>
        <p:txBody>
          <a:bodyPr/>
          <a:lstStyle/>
          <a:p>
            <a:pPr indent="914400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Dragons are respected and loved in Chinese culture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ancient China, the dragon was thought as a mythical animal that could make clouds and bring rains, and prevent disasters and bring happiness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they are also said to scare away evil spirits and bad luck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924898" y="1536614"/>
            <a:ext cx="357790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/>
              <a:t>F</a:t>
            </a:r>
            <a:endParaRPr lang="zh-CN" altLang="en-US" sz="22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947097"/>
            <a:ext cx="11485848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ancient China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dragon was thought as a mythical animal that could make clouds and bring rains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prevent disasters and bring happiness ... And they are also said to scare away evil spirits and bad luck.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可知，此处介绍龙的一些代表意义，选项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现在它们仍然代表着智慧、权力和财富。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051421"/>
            <a:ext cx="11485848" cy="2897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special kind is the Fire Dragon Dance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Cloth Dragon Dance has a long history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said that a disease swept through the village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is the dragon dance so popular across China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can people usually enjoy the dragon dance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they still represent wisdom, power and wealth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Dragon dancers have to work as a team to make the dragon come to life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60854" y="2142283"/>
            <a:ext cx="11498066" cy="277216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zh-CN" altLang="en-US" sz="22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257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78536"/>
          </a:xfrm>
        </p:spPr>
        <p:txBody>
          <a:bodyPr/>
          <a:lstStyle/>
          <a:p>
            <a:pPr indent="914400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Guided by a big dragon ball, the dragon dancers make different kinds of movements while holding the cloth dragon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many as 9 to 15 dancers use long poles to guide the dragon’s head and snakelike body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Usually one dancer does tricks on the dragon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Tricks are often jumps and moves that make the dragon turn in different ways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3530742" y="1143598"/>
            <a:ext cx="40427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/>
              <a:t>G</a:t>
            </a:r>
            <a:endParaRPr lang="zh-CN" altLang="en-US" sz="22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5312246"/>
            <a:ext cx="11485848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Guided by a big dragon ball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dragon dancers make different kinds of movements while holding the cloth dragon.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可知，此处介绍舞龙的过程，选项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舞龙者必须团队合作才能让龙栩栩如生。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16711"/>
            <a:ext cx="11485848" cy="2897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special kind is the Fire Dragon Dance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Cloth Dragon Dance has a long history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said that a disease swept through the village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is the dragon dance so popular across China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can people usually enjoy the dragon dance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they still represent wisdom, power and wealth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Dragon dancers have to work as a team to make the dragon come to life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360854" y="2507573"/>
            <a:ext cx="11498066" cy="277216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zh-CN" altLang="en-US" sz="22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476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11128"/>
          </a:xfrm>
        </p:spPr>
        <p:txBody>
          <a:bodyPr/>
          <a:lstStyle/>
          <a:p>
            <a:pPr indent="914400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usually performed in the evening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Hong Kong’s modern-looking neighborhoods in Wan Chai District is home to the Tai Hang Fire Dragon Dance, a folk art form with a history of over 100 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years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52289" y="732401"/>
            <a:ext cx="38824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/>
              <a:t>A</a:t>
            </a:r>
            <a:endParaRPr lang="zh-CN" altLang="en-US" sz="22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915092"/>
            <a:ext cx="11485848" cy="1757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3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It is usually performed in the evening. One of Hong Kong’s modern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looking neighbourhoods in Wan Chai District is home to the Tai Hang Fire Dragon Dance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a folk art form with a history of over 100 years.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可知，此处介绍火龙舞，选项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一种特殊的舞龙是火龙舞。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1998267"/>
            <a:ext cx="11485848" cy="2897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special kind is the Fire Dragon Dance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Cloth Dragon Dance has a long history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said that a disease swept through the village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is the dragon dance so popular across China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can people usually enjoy the dragon dance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they still represent wisdom, power and wealth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Dragon dancers have to work as a team to make the dragon come to life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60854" y="2089129"/>
            <a:ext cx="11498066" cy="277216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zh-CN" altLang="en-US" sz="22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441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311128"/>
          </a:xfrm>
        </p:spPr>
        <p:txBody>
          <a:bodyPr/>
          <a:lstStyle/>
          <a:p>
            <a:pPr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the villagers started to perform a fire dragon dance for three days to drive it away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Since then, around Mid-Autumn Festival every year, the villagers perform fire dragon dances to make wishes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6530" y="737966"/>
            <a:ext cx="388248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/>
              <a:t>C</a:t>
            </a:r>
            <a:endParaRPr lang="zh-CN" altLang="en-US" sz="22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2017121"/>
            <a:ext cx="11485848" cy="2897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special kind is the Fire Dragon Dance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Cloth Dragon Dance has a long history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said that a disease swept through the village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is the dragon dance so popular across China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 can people usually enjoy the dragon dance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they still represent wisdom, power and wealth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2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Dragon dancers have to work as a team to make the dragon come to life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360854" y="2107983"/>
            <a:ext cx="11498066" cy="277216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zh-CN" altLang="en-US" sz="22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4965041"/>
            <a:ext cx="11485848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20000"/>
              </a:lnSpc>
              <a:spcAft>
                <a:spcPts val="0"/>
              </a:spcAft>
            </a:pP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the villagers started to perform a fire dragon dance for three days to drive it away.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可知，此处介绍火龙舞背后的传说，选项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据说一种疾病席卷了整个村庄。</a:t>
            </a:r>
            <a:r>
              <a:rPr lang="en-US" altLang="zh-CN" sz="22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符合语境。故选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147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Today people often see dragon dances during holidays, festivals and the opening of new businesses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These performances invite wealth and good luck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900764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873</Words>
  <Application>Microsoft Office PowerPoint</Application>
  <PresentationFormat>自定义</PresentationFormat>
  <Paragraphs>56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2025-09-13T07:54:21Z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